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8E0B5-8B47-43E1-A434-549A24BFA0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FE7AB-35FD-4D84-B43A-AAEB3EC93EA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413ACE8-8989-4404-85F0-C4EF298F843C}" type="parTrans" cxnId="{831BA81F-33D0-45B8-9103-5A49516060B8}">
      <dgm:prSet/>
      <dgm:spPr/>
      <dgm:t>
        <a:bodyPr/>
        <a:lstStyle/>
        <a:p>
          <a:endParaRPr lang="ru-RU"/>
        </a:p>
      </dgm:t>
    </dgm:pt>
    <dgm:pt modelId="{ABE9AFEB-6F18-4F90-8E4F-D58403B1A44A}" type="sibTrans" cxnId="{831BA81F-33D0-45B8-9103-5A49516060B8}">
      <dgm:prSet/>
      <dgm:spPr/>
      <dgm:t>
        <a:bodyPr/>
        <a:lstStyle/>
        <a:p>
          <a:endParaRPr lang="ru-RU"/>
        </a:p>
      </dgm:t>
    </dgm:pt>
    <dgm:pt modelId="{9089356D-D830-4989-8360-C6D5B0F6A36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BDDD2B1-A255-4D1A-8F71-954E5E4650E7}" type="parTrans" cxnId="{35CCA542-663B-45C9-9DB2-C0FE9147B733}">
      <dgm:prSet/>
      <dgm:spPr/>
      <dgm:t>
        <a:bodyPr/>
        <a:lstStyle/>
        <a:p>
          <a:endParaRPr lang="ru-RU"/>
        </a:p>
      </dgm:t>
    </dgm:pt>
    <dgm:pt modelId="{E67C6EE5-7F63-4184-9402-2F4B87D82688}" type="sibTrans" cxnId="{35CCA542-663B-45C9-9DB2-C0FE9147B733}">
      <dgm:prSet/>
      <dgm:spPr/>
      <dgm:t>
        <a:bodyPr/>
        <a:lstStyle/>
        <a:p>
          <a:endParaRPr lang="ru-RU"/>
        </a:p>
      </dgm:t>
    </dgm:pt>
    <dgm:pt modelId="{4DDB39D1-B8AE-40ED-B0DB-86A8FA6B3394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E0D5CA2-C1A4-406E-AA59-B17BC741D60E}" type="parTrans" cxnId="{52C938A1-5159-4CE0-A656-A5A688319A16}">
      <dgm:prSet/>
      <dgm:spPr/>
      <dgm:t>
        <a:bodyPr/>
        <a:lstStyle/>
        <a:p>
          <a:endParaRPr lang="ru-RU"/>
        </a:p>
      </dgm:t>
    </dgm:pt>
    <dgm:pt modelId="{CD8F38EB-291A-4C81-ACC0-2FB8BCA35679}" type="sibTrans" cxnId="{52C938A1-5159-4CE0-A656-A5A688319A16}">
      <dgm:prSet/>
      <dgm:spPr/>
      <dgm:t>
        <a:bodyPr/>
        <a:lstStyle/>
        <a:p>
          <a:endParaRPr lang="ru-RU"/>
        </a:p>
      </dgm:t>
    </dgm:pt>
    <dgm:pt modelId="{CE6D932B-FB58-4218-A5AB-847DC10939DA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22DEA59-3DE5-40A5-A6B6-1A73105F8951}" type="parTrans" cxnId="{0F797A3D-CA0D-4AF4-BE4D-FE45AC1806BD}">
      <dgm:prSet/>
      <dgm:spPr/>
      <dgm:t>
        <a:bodyPr/>
        <a:lstStyle/>
        <a:p>
          <a:endParaRPr lang="ru-RU"/>
        </a:p>
      </dgm:t>
    </dgm:pt>
    <dgm:pt modelId="{9248C801-5DB7-418D-8D46-D01F30016D2D}" type="sibTrans" cxnId="{0F797A3D-CA0D-4AF4-BE4D-FE45AC1806BD}">
      <dgm:prSet/>
      <dgm:spPr/>
      <dgm:t>
        <a:bodyPr/>
        <a:lstStyle/>
        <a:p>
          <a:endParaRPr lang="ru-RU"/>
        </a:p>
      </dgm:t>
    </dgm:pt>
    <dgm:pt modelId="{DD0C72E1-9953-4C66-B547-4DDE1EF0BDDB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5133392-86B5-4103-82EF-62667258D11D}" type="parTrans" cxnId="{A15CF679-257B-4318-8DAC-626D1DC34CE5}">
      <dgm:prSet/>
      <dgm:spPr/>
      <dgm:t>
        <a:bodyPr/>
        <a:lstStyle/>
        <a:p>
          <a:endParaRPr lang="ru-RU"/>
        </a:p>
      </dgm:t>
    </dgm:pt>
    <dgm:pt modelId="{2E64787F-A4A4-4D46-855D-69415D599104}" type="sibTrans" cxnId="{A15CF679-257B-4318-8DAC-626D1DC34CE5}">
      <dgm:prSet/>
      <dgm:spPr/>
      <dgm:t>
        <a:bodyPr/>
        <a:lstStyle/>
        <a:p>
          <a:endParaRPr lang="ru-RU"/>
        </a:p>
      </dgm:t>
    </dgm:pt>
    <dgm:pt modelId="{AF86F41B-6D56-4D78-A3F3-FD9869848763}" type="pres">
      <dgm:prSet presAssocID="{EDD8E0B5-8B47-43E1-A434-549A24BFA02D}" presName="cycle" presStyleCnt="0">
        <dgm:presLayoutVars>
          <dgm:dir/>
          <dgm:resizeHandles val="exact"/>
        </dgm:presLayoutVars>
      </dgm:prSet>
      <dgm:spPr/>
    </dgm:pt>
    <dgm:pt modelId="{148E28AF-632A-4767-9898-84F4374E5FC9}" type="pres">
      <dgm:prSet presAssocID="{E2EFE7AB-35FD-4D84-B43A-AAEB3EC93EA5}" presName="node" presStyleLbl="node1" presStyleIdx="0" presStyleCnt="5">
        <dgm:presLayoutVars>
          <dgm:bulletEnabled val="1"/>
        </dgm:presLayoutVars>
      </dgm:prSet>
      <dgm:spPr/>
    </dgm:pt>
    <dgm:pt modelId="{C1AD2AC6-CEE5-4703-8333-0D0D9EEE9DEC}" type="pres">
      <dgm:prSet presAssocID="{ABE9AFEB-6F18-4F90-8E4F-D58403B1A44A}" presName="sibTrans" presStyleLbl="sibTrans2D1" presStyleIdx="0" presStyleCnt="5"/>
      <dgm:spPr/>
    </dgm:pt>
    <dgm:pt modelId="{85948F24-424B-4C2E-8AFF-6AD687ECEC27}" type="pres">
      <dgm:prSet presAssocID="{ABE9AFEB-6F18-4F90-8E4F-D58403B1A44A}" presName="connectorText" presStyleLbl="sibTrans2D1" presStyleIdx="0" presStyleCnt="5"/>
      <dgm:spPr/>
    </dgm:pt>
    <dgm:pt modelId="{160F2589-7132-4AB4-9F18-D7FEC77FC8D9}" type="pres">
      <dgm:prSet presAssocID="{9089356D-D830-4989-8360-C6D5B0F6A367}" presName="node" presStyleLbl="node1" presStyleIdx="1" presStyleCnt="5">
        <dgm:presLayoutVars>
          <dgm:bulletEnabled val="1"/>
        </dgm:presLayoutVars>
      </dgm:prSet>
      <dgm:spPr/>
    </dgm:pt>
    <dgm:pt modelId="{B5855B2B-7C2B-49E4-92F8-E266611B98F8}" type="pres">
      <dgm:prSet presAssocID="{E67C6EE5-7F63-4184-9402-2F4B87D82688}" presName="sibTrans" presStyleLbl="sibTrans2D1" presStyleIdx="1" presStyleCnt="5"/>
      <dgm:spPr/>
    </dgm:pt>
    <dgm:pt modelId="{C29793D4-45DB-46BC-B933-8460DC575E46}" type="pres">
      <dgm:prSet presAssocID="{E67C6EE5-7F63-4184-9402-2F4B87D82688}" presName="connectorText" presStyleLbl="sibTrans2D1" presStyleIdx="1" presStyleCnt="5"/>
      <dgm:spPr/>
    </dgm:pt>
    <dgm:pt modelId="{FAC671B6-3DA7-476F-9E9C-F96682057407}" type="pres">
      <dgm:prSet presAssocID="{4DDB39D1-B8AE-40ED-B0DB-86A8FA6B3394}" presName="node" presStyleLbl="node1" presStyleIdx="2" presStyleCnt="5">
        <dgm:presLayoutVars>
          <dgm:bulletEnabled val="1"/>
        </dgm:presLayoutVars>
      </dgm:prSet>
      <dgm:spPr/>
    </dgm:pt>
    <dgm:pt modelId="{709F52A8-FF0A-4C2C-ACF0-09466A84E61C}" type="pres">
      <dgm:prSet presAssocID="{CD8F38EB-291A-4C81-ACC0-2FB8BCA35679}" presName="sibTrans" presStyleLbl="sibTrans2D1" presStyleIdx="2" presStyleCnt="5"/>
      <dgm:spPr/>
    </dgm:pt>
    <dgm:pt modelId="{DEE6C4A7-DA63-4BB7-A87F-41D90474A2C4}" type="pres">
      <dgm:prSet presAssocID="{CD8F38EB-291A-4C81-ACC0-2FB8BCA35679}" presName="connectorText" presStyleLbl="sibTrans2D1" presStyleIdx="2" presStyleCnt="5"/>
      <dgm:spPr/>
    </dgm:pt>
    <dgm:pt modelId="{0691A3BD-054B-43C4-A0ED-4F045083BC6D}" type="pres">
      <dgm:prSet presAssocID="{CE6D932B-FB58-4218-A5AB-847DC10939DA}" presName="node" presStyleLbl="node1" presStyleIdx="3" presStyleCnt="5">
        <dgm:presLayoutVars>
          <dgm:bulletEnabled val="1"/>
        </dgm:presLayoutVars>
      </dgm:prSet>
      <dgm:spPr/>
    </dgm:pt>
    <dgm:pt modelId="{8FC82084-9CB4-43DC-BB74-81E4966294EF}" type="pres">
      <dgm:prSet presAssocID="{9248C801-5DB7-418D-8D46-D01F30016D2D}" presName="sibTrans" presStyleLbl="sibTrans2D1" presStyleIdx="3" presStyleCnt="5"/>
      <dgm:spPr/>
    </dgm:pt>
    <dgm:pt modelId="{8A24529F-A68F-446B-996B-71A1E793A710}" type="pres">
      <dgm:prSet presAssocID="{9248C801-5DB7-418D-8D46-D01F30016D2D}" presName="connectorText" presStyleLbl="sibTrans2D1" presStyleIdx="3" presStyleCnt="5"/>
      <dgm:spPr/>
    </dgm:pt>
    <dgm:pt modelId="{740CB964-854A-4200-9967-F095D9618759}" type="pres">
      <dgm:prSet presAssocID="{DD0C72E1-9953-4C66-B547-4DDE1EF0BDDB}" presName="node" presStyleLbl="node1" presStyleIdx="4" presStyleCnt="5">
        <dgm:presLayoutVars>
          <dgm:bulletEnabled val="1"/>
        </dgm:presLayoutVars>
      </dgm:prSet>
      <dgm:spPr/>
    </dgm:pt>
    <dgm:pt modelId="{CBA3B133-7C5D-4044-8BBB-FEC2BB05C949}" type="pres">
      <dgm:prSet presAssocID="{2E64787F-A4A4-4D46-855D-69415D599104}" presName="sibTrans" presStyleLbl="sibTrans2D1" presStyleIdx="4" presStyleCnt="5"/>
      <dgm:spPr/>
    </dgm:pt>
    <dgm:pt modelId="{6B1F2DCC-FFEF-47BB-BE4C-C6BA92604042}" type="pres">
      <dgm:prSet presAssocID="{2E64787F-A4A4-4D46-855D-69415D599104}" presName="connectorText" presStyleLbl="sibTrans2D1" presStyleIdx="4" presStyleCnt="5"/>
      <dgm:spPr/>
    </dgm:pt>
  </dgm:ptLst>
  <dgm:cxnLst>
    <dgm:cxn modelId="{831BA81F-33D0-45B8-9103-5A49516060B8}" srcId="{EDD8E0B5-8B47-43E1-A434-549A24BFA02D}" destId="{E2EFE7AB-35FD-4D84-B43A-AAEB3EC93EA5}" srcOrd="0" destOrd="0" parTransId="{6413ACE8-8989-4404-85F0-C4EF298F843C}" sibTransId="{ABE9AFEB-6F18-4F90-8E4F-D58403B1A44A}"/>
    <dgm:cxn modelId="{0F797A3D-CA0D-4AF4-BE4D-FE45AC1806BD}" srcId="{EDD8E0B5-8B47-43E1-A434-549A24BFA02D}" destId="{CE6D932B-FB58-4218-A5AB-847DC10939DA}" srcOrd="3" destOrd="0" parTransId="{822DEA59-3DE5-40A5-A6B6-1A73105F8951}" sibTransId="{9248C801-5DB7-418D-8D46-D01F30016D2D}"/>
    <dgm:cxn modelId="{FE95FEEA-7D8F-497C-9012-94A99F719438}" type="presOf" srcId="{E2EFE7AB-35FD-4D84-B43A-AAEB3EC93EA5}" destId="{148E28AF-632A-4767-9898-84F4374E5FC9}" srcOrd="0" destOrd="0" presId="urn:microsoft.com/office/officeart/2005/8/layout/cycle2"/>
    <dgm:cxn modelId="{384393E3-A1C5-45FC-BA74-39CB21624BE4}" type="presOf" srcId="{CE6D932B-FB58-4218-A5AB-847DC10939DA}" destId="{0691A3BD-054B-43C4-A0ED-4F045083BC6D}" srcOrd="0" destOrd="0" presId="urn:microsoft.com/office/officeart/2005/8/layout/cycle2"/>
    <dgm:cxn modelId="{0C779715-0060-417B-B0F8-8CD1F5E6DC0C}" type="presOf" srcId="{ABE9AFEB-6F18-4F90-8E4F-D58403B1A44A}" destId="{85948F24-424B-4C2E-8AFF-6AD687ECEC27}" srcOrd="1" destOrd="0" presId="urn:microsoft.com/office/officeart/2005/8/layout/cycle2"/>
    <dgm:cxn modelId="{4D7085C0-2748-4047-A848-CB50CA003432}" type="presOf" srcId="{DD0C72E1-9953-4C66-B547-4DDE1EF0BDDB}" destId="{740CB964-854A-4200-9967-F095D9618759}" srcOrd="0" destOrd="0" presId="urn:microsoft.com/office/officeart/2005/8/layout/cycle2"/>
    <dgm:cxn modelId="{BD55380E-DA9D-466C-9C66-AF361CE074DF}" type="presOf" srcId="{CD8F38EB-291A-4C81-ACC0-2FB8BCA35679}" destId="{709F52A8-FF0A-4C2C-ACF0-09466A84E61C}" srcOrd="0" destOrd="0" presId="urn:microsoft.com/office/officeart/2005/8/layout/cycle2"/>
    <dgm:cxn modelId="{47F3048F-3AFE-4FC3-AA49-EFF8030489F8}" type="presOf" srcId="{4DDB39D1-B8AE-40ED-B0DB-86A8FA6B3394}" destId="{FAC671B6-3DA7-476F-9E9C-F96682057407}" srcOrd="0" destOrd="0" presId="urn:microsoft.com/office/officeart/2005/8/layout/cycle2"/>
    <dgm:cxn modelId="{52C938A1-5159-4CE0-A656-A5A688319A16}" srcId="{EDD8E0B5-8B47-43E1-A434-549A24BFA02D}" destId="{4DDB39D1-B8AE-40ED-B0DB-86A8FA6B3394}" srcOrd="2" destOrd="0" parTransId="{5E0D5CA2-C1A4-406E-AA59-B17BC741D60E}" sibTransId="{CD8F38EB-291A-4C81-ACC0-2FB8BCA35679}"/>
    <dgm:cxn modelId="{A3568381-9CDF-4371-877F-F0B2CFEEAA18}" type="presOf" srcId="{CD8F38EB-291A-4C81-ACC0-2FB8BCA35679}" destId="{DEE6C4A7-DA63-4BB7-A87F-41D90474A2C4}" srcOrd="1" destOrd="0" presId="urn:microsoft.com/office/officeart/2005/8/layout/cycle2"/>
    <dgm:cxn modelId="{28DE9C1D-55C7-43E7-AB69-C502FDDBB081}" type="presOf" srcId="{2E64787F-A4A4-4D46-855D-69415D599104}" destId="{CBA3B133-7C5D-4044-8BBB-FEC2BB05C949}" srcOrd="0" destOrd="0" presId="urn:microsoft.com/office/officeart/2005/8/layout/cycle2"/>
    <dgm:cxn modelId="{CEA011A7-131D-4225-891E-6118F005894A}" type="presOf" srcId="{E67C6EE5-7F63-4184-9402-2F4B87D82688}" destId="{B5855B2B-7C2B-49E4-92F8-E266611B98F8}" srcOrd="0" destOrd="0" presId="urn:microsoft.com/office/officeart/2005/8/layout/cycle2"/>
    <dgm:cxn modelId="{F7AC5E2B-8848-48D3-946D-0AFCA78EE175}" type="presOf" srcId="{EDD8E0B5-8B47-43E1-A434-549A24BFA02D}" destId="{AF86F41B-6D56-4D78-A3F3-FD9869848763}" srcOrd="0" destOrd="0" presId="urn:microsoft.com/office/officeart/2005/8/layout/cycle2"/>
    <dgm:cxn modelId="{7CC3444E-DCD2-4766-944F-D59EE916E914}" type="presOf" srcId="{9248C801-5DB7-418D-8D46-D01F30016D2D}" destId="{8A24529F-A68F-446B-996B-71A1E793A710}" srcOrd="1" destOrd="0" presId="urn:microsoft.com/office/officeart/2005/8/layout/cycle2"/>
    <dgm:cxn modelId="{9446E716-DA4F-4FB3-9322-4F97CD8D0AF9}" type="presOf" srcId="{9089356D-D830-4989-8360-C6D5B0F6A367}" destId="{160F2589-7132-4AB4-9F18-D7FEC77FC8D9}" srcOrd="0" destOrd="0" presId="urn:microsoft.com/office/officeart/2005/8/layout/cycle2"/>
    <dgm:cxn modelId="{C00B3F3D-E179-47BC-8331-FEB6C4C62583}" type="presOf" srcId="{2E64787F-A4A4-4D46-855D-69415D599104}" destId="{6B1F2DCC-FFEF-47BB-BE4C-C6BA92604042}" srcOrd="1" destOrd="0" presId="urn:microsoft.com/office/officeart/2005/8/layout/cycle2"/>
    <dgm:cxn modelId="{C6DD435F-2AEC-4702-81DC-A8BDE8E464C2}" type="presOf" srcId="{E67C6EE5-7F63-4184-9402-2F4B87D82688}" destId="{C29793D4-45DB-46BC-B933-8460DC575E46}" srcOrd="1" destOrd="0" presId="urn:microsoft.com/office/officeart/2005/8/layout/cycle2"/>
    <dgm:cxn modelId="{3DF28046-2F93-4E92-A2B8-405985DCBE53}" type="presOf" srcId="{ABE9AFEB-6F18-4F90-8E4F-D58403B1A44A}" destId="{C1AD2AC6-CEE5-4703-8333-0D0D9EEE9DEC}" srcOrd="0" destOrd="0" presId="urn:microsoft.com/office/officeart/2005/8/layout/cycle2"/>
    <dgm:cxn modelId="{A15CF679-257B-4318-8DAC-626D1DC34CE5}" srcId="{EDD8E0B5-8B47-43E1-A434-549A24BFA02D}" destId="{DD0C72E1-9953-4C66-B547-4DDE1EF0BDDB}" srcOrd="4" destOrd="0" parTransId="{B5133392-86B5-4103-82EF-62667258D11D}" sibTransId="{2E64787F-A4A4-4D46-855D-69415D599104}"/>
    <dgm:cxn modelId="{38A51DBD-5182-45C3-9BA7-4A7257B0984C}" type="presOf" srcId="{9248C801-5DB7-418D-8D46-D01F30016D2D}" destId="{8FC82084-9CB4-43DC-BB74-81E4966294EF}" srcOrd="0" destOrd="0" presId="urn:microsoft.com/office/officeart/2005/8/layout/cycle2"/>
    <dgm:cxn modelId="{35CCA542-663B-45C9-9DB2-C0FE9147B733}" srcId="{EDD8E0B5-8B47-43E1-A434-549A24BFA02D}" destId="{9089356D-D830-4989-8360-C6D5B0F6A367}" srcOrd="1" destOrd="0" parTransId="{DBDDD2B1-A255-4D1A-8F71-954E5E4650E7}" sibTransId="{E67C6EE5-7F63-4184-9402-2F4B87D82688}"/>
    <dgm:cxn modelId="{A9EBC2AB-F55B-4BA2-BF3E-B7A6A4D18B77}" type="presParOf" srcId="{AF86F41B-6D56-4D78-A3F3-FD9869848763}" destId="{148E28AF-632A-4767-9898-84F4374E5FC9}" srcOrd="0" destOrd="0" presId="urn:microsoft.com/office/officeart/2005/8/layout/cycle2"/>
    <dgm:cxn modelId="{598A99D0-82BF-47B2-A9B1-6C6897C44EA8}" type="presParOf" srcId="{AF86F41B-6D56-4D78-A3F3-FD9869848763}" destId="{C1AD2AC6-CEE5-4703-8333-0D0D9EEE9DEC}" srcOrd="1" destOrd="0" presId="urn:microsoft.com/office/officeart/2005/8/layout/cycle2"/>
    <dgm:cxn modelId="{FBB66F40-7954-4456-940B-C77B54312BB7}" type="presParOf" srcId="{C1AD2AC6-CEE5-4703-8333-0D0D9EEE9DEC}" destId="{85948F24-424B-4C2E-8AFF-6AD687ECEC27}" srcOrd="0" destOrd="0" presId="urn:microsoft.com/office/officeart/2005/8/layout/cycle2"/>
    <dgm:cxn modelId="{13E6D1DC-E927-41B5-98A1-A01D35694F33}" type="presParOf" srcId="{AF86F41B-6D56-4D78-A3F3-FD9869848763}" destId="{160F2589-7132-4AB4-9F18-D7FEC77FC8D9}" srcOrd="2" destOrd="0" presId="urn:microsoft.com/office/officeart/2005/8/layout/cycle2"/>
    <dgm:cxn modelId="{C1DC5273-9799-4B72-97CF-3D23202838FA}" type="presParOf" srcId="{AF86F41B-6D56-4D78-A3F3-FD9869848763}" destId="{B5855B2B-7C2B-49E4-92F8-E266611B98F8}" srcOrd="3" destOrd="0" presId="urn:microsoft.com/office/officeart/2005/8/layout/cycle2"/>
    <dgm:cxn modelId="{4A2C68D9-C729-45C4-BCB1-F5C5486727EF}" type="presParOf" srcId="{B5855B2B-7C2B-49E4-92F8-E266611B98F8}" destId="{C29793D4-45DB-46BC-B933-8460DC575E46}" srcOrd="0" destOrd="0" presId="urn:microsoft.com/office/officeart/2005/8/layout/cycle2"/>
    <dgm:cxn modelId="{8D8878CC-46B7-4CA7-9F2F-F43AB97783BD}" type="presParOf" srcId="{AF86F41B-6D56-4D78-A3F3-FD9869848763}" destId="{FAC671B6-3DA7-476F-9E9C-F96682057407}" srcOrd="4" destOrd="0" presId="urn:microsoft.com/office/officeart/2005/8/layout/cycle2"/>
    <dgm:cxn modelId="{B3BED7FC-4A68-487A-A268-70453383225F}" type="presParOf" srcId="{AF86F41B-6D56-4D78-A3F3-FD9869848763}" destId="{709F52A8-FF0A-4C2C-ACF0-09466A84E61C}" srcOrd="5" destOrd="0" presId="urn:microsoft.com/office/officeart/2005/8/layout/cycle2"/>
    <dgm:cxn modelId="{F67A1832-C566-47BC-9072-46EA98944E5F}" type="presParOf" srcId="{709F52A8-FF0A-4C2C-ACF0-09466A84E61C}" destId="{DEE6C4A7-DA63-4BB7-A87F-41D90474A2C4}" srcOrd="0" destOrd="0" presId="urn:microsoft.com/office/officeart/2005/8/layout/cycle2"/>
    <dgm:cxn modelId="{AB915ACA-CEB3-4D79-96BE-48C8D109CAA7}" type="presParOf" srcId="{AF86F41B-6D56-4D78-A3F3-FD9869848763}" destId="{0691A3BD-054B-43C4-A0ED-4F045083BC6D}" srcOrd="6" destOrd="0" presId="urn:microsoft.com/office/officeart/2005/8/layout/cycle2"/>
    <dgm:cxn modelId="{9F801E54-7354-4447-81AA-0894D6630E6F}" type="presParOf" srcId="{AF86F41B-6D56-4D78-A3F3-FD9869848763}" destId="{8FC82084-9CB4-43DC-BB74-81E4966294EF}" srcOrd="7" destOrd="0" presId="urn:microsoft.com/office/officeart/2005/8/layout/cycle2"/>
    <dgm:cxn modelId="{19465F63-2235-4E22-89A9-993C06CF5E71}" type="presParOf" srcId="{8FC82084-9CB4-43DC-BB74-81E4966294EF}" destId="{8A24529F-A68F-446B-996B-71A1E793A710}" srcOrd="0" destOrd="0" presId="urn:microsoft.com/office/officeart/2005/8/layout/cycle2"/>
    <dgm:cxn modelId="{564D29EB-D590-4A2E-9BE3-F71A7032F2FB}" type="presParOf" srcId="{AF86F41B-6D56-4D78-A3F3-FD9869848763}" destId="{740CB964-854A-4200-9967-F095D9618759}" srcOrd="8" destOrd="0" presId="urn:microsoft.com/office/officeart/2005/8/layout/cycle2"/>
    <dgm:cxn modelId="{E0E5A02D-8CF9-4FF0-979D-F50852F04CE7}" type="presParOf" srcId="{AF86F41B-6D56-4D78-A3F3-FD9869848763}" destId="{CBA3B133-7C5D-4044-8BBB-FEC2BB05C949}" srcOrd="9" destOrd="0" presId="urn:microsoft.com/office/officeart/2005/8/layout/cycle2"/>
    <dgm:cxn modelId="{59AED54B-BC26-4AF4-89C0-CEBE5C9A23D2}" type="presParOf" srcId="{CBA3B133-7C5D-4044-8BBB-FEC2BB05C949}" destId="{6B1F2DCC-FFEF-47BB-BE4C-C6BA92604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AF-632A-4767-9898-84F4374E5FC9}">
      <dsp:nvSpPr>
        <dsp:cNvPr id="0" name=""/>
        <dsp:cNvSpPr/>
      </dsp:nvSpPr>
      <dsp:spPr>
        <a:xfrm>
          <a:off x="3000813" y="1656"/>
          <a:ext cx="1775236" cy="17752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60790" y="261633"/>
        <a:ext cx="1255282" cy="1255282"/>
      </dsp:txXfrm>
    </dsp:sp>
    <dsp:sp modelId="{C1AD2AC6-CEE5-4703-8333-0D0D9EEE9DEC}">
      <dsp:nvSpPr>
        <dsp:cNvPr id="0" name=""/>
        <dsp:cNvSpPr/>
      </dsp:nvSpPr>
      <dsp:spPr>
        <a:xfrm rot="2160000">
          <a:off x="4719627" y="1364556"/>
          <a:ext cx="470598" cy="599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733108" y="1442893"/>
        <a:ext cx="329419" cy="359486"/>
      </dsp:txXfrm>
    </dsp:sp>
    <dsp:sp modelId="{160F2589-7132-4AB4-9F18-D7FEC77FC8D9}">
      <dsp:nvSpPr>
        <dsp:cNvPr id="0" name=""/>
        <dsp:cNvSpPr/>
      </dsp:nvSpPr>
      <dsp:spPr>
        <a:xfrm>
          <a:off x="5155353" y="1567020"/>
          <a:ext cx="1775236" cy="17752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5415330" y="1826997"/>
        <a:ext cx="1255282" cy="1255282"/>
      </dsp:txXfrm>
    </dsp:sp>
    <dsp:sp modelId="{B5855B2B-7C2B-49E4-92F8-E266611B98F8}">
      <dsp:nvSpPr>
        <dsp:cNvPr id="0" name=""/>
        <dsp:cNvSpPr/>
      </dsp:nvSpPr>
      <dsp:spPr>
        <a:xfrm rot="6480000">
          <a:off x="5400307" y="3408807"/>
          <a:ext cx="470598" cy="599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5492710" y="3461500"/>
        <a:ext cx="329419" cy="359486"/>
      </dsp:txXfrm>
    </dsp:sp>
    <dsp:sp modelId="{FAC671B6-3DA7-476F-9E9C-F96682057407}">
      <dsp:nvSpPr>
        <dsp:cNvPr id="0" name=""/>
        <dsp:cNvSpPr/>
      </dsp:nvSpPr>
      <dsp:spPr>
        <a:xfrm>
          <a:off x="4332392" y="4099833"/>
          <a:ext cx="1775236" cy="17752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592369" y="4359810"/>
        <a:ext cx="1255282" cy="1255282"/>
      </dsp:txXfrm>
    </dsp:sp>
    <dsp:sp modelId="{709F52A8-FF0A-4C2C-ACF0-09466A84E61C}">
      <dsp:nvSpPr>
        <dsp:cNvPr id="0" name=""/>
        <dsp:cNvSpPr/>
      </dsp:nvSpPr>
      <dsp:spPr>
        <a:xfrm rot="10800000">
          <a:off x="3666451" y="4687880"/>
          <a:ext cx="470598" cy="599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3807630" y="4807708"/>
        <a:ext cx="329419" cy="359486"/>
      </dsp:txXfrm>
    </dsp:sp>
    <dsp:sp modelId="{0691A3BD-054B-43C4-A0ED-4F045083BC6D}">
      <dsp:nvSpPr>
        <dsp:cNvPr id="0" name=""/>
        <dsp:cNvSpPr/>
      </dsp:nvSpPr>
      <dsp:spPr>
        <a:xfrm>
          <a:off x="1669235" y="4099833"/>
          <a:ext cx="1775236" cy="17752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929212" y="4359810"/>
        <a:ext cx="1255282" cy="1255282"/>
      </dsp:txXfrm>
    </dsp:sp>
    <dsp:sp modelId="{8FC82084-9CB4-43DC-BB74-81E4966294EF}">
      <dsp:nvSpPr>
        <dsp:cNvPr id="0" name=""/>
        <dsp:cNvSpPr/>
      </dsp:nvSpPr>
      <dsp:spPr>
        <a:xfrm rot="15120000">
          <a:off x="1914189" y="3434141"/>
          <a:ext cx="470598" cy="599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006592" y="3621104"/>
        <a:ext cx="329419" cy="359486"/>
      </dsp:txXfrm>
    </dsp:sp>
    <dsp:sp modelId="{740CB964-854A-4200-9967-F095D9618759}">
      <dsp:nvSpPr>
        <dsp:cNvPr id="0" name=""/>
        <dsp:cNvSpPr/>
      </dsp:nvSpPr>
      <dsp:spPr>
        <a:xfrm>
          <a:off x="846274" y="1567020"/>
          <a:ext cx="1775236" cy="17752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06251" y="1826997"/>
        <a:ext cx="1255282" cy="1255282"/>
      </dsp:txXfrm>
    </dsp:sp>
    <dsp:sp modelId="{CBA3B133-7C5D-4044-8BBB-FEC2BB05C949}">
      <dsp:nvSpPr>
        <dsp:cNvPr id="0" name=""/>
        <dsp:cNvSpPr/>
      </dsp:nvSpPr>
      <dsp:spPr>
        <a:xfrm rot="19440000">
          <a:off x="2565088" y="1380213"/>
          <a:ext cx="470598" cy="599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578569" y="1541532"/>
        <a:ext cx="329419" cy="35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.pn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401888"/>
            <a:ext cx="19208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19145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1968500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89" y="3257327"/>
            <a:ext cx="19573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68" y="547663"/>
            <a:ext cx="19319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8609534"/>
              </p:ext>
            </p:extLst>
          </p:nvPr>
        </p:nvGraphicFramePr>
        <p:xfrm>
          <a:off x="827584" y="160338"/>
          <a:ext cx="7776864" cy="587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7" descr="http://logoteach.ru/wp-content/uploads/2018/12/mouse-ho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623731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«Что это? Кто это?»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8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E28AF-632A-4767-9898-84F4374E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D2AC6-CEE5-4703-8333-0D0D9EEE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F2589-7132-4AB4-9F18-D7FEC77FC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855B2B-7C2B-49E4-92F8-E266611B9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671B6-3DA7-476F-9E9C-F96682057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F52A8-FF0A-4C2C-ACF0-09466A84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91A3BD-054B-43C4-A0ED-4F045083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82084-9CB4-43DC-BB74-81E496629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CB964-854A-4200-9967-F095D961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3B133-7C5D-4044-8BBB-FEC2BB05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79"/>
            <a:ext cx="2120686" cy="212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2.bp.blogspot.com/_XuTQI-8Rm2M/TIeBPoQ6W1I/AAAAAAAAEic/YPLGFAZfmR4/s1600/%D0%BE%D0%B4%D0%B8%D0%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78" y="468469"/>
            <a:ext cx="1851221" cy="22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XuTQI-8Rm2M/TIeBTomaP7I/AAAAAAAAEik/NYCpz5WHNDE/s1600/%D0%B4%D0%B2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9" y="473751"/>
            <a:ext cx="1871308" cy="22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_XuTQI-8Rm2M/TIeBYC6r5tI/AAAAAAAAEis/blndilEFV9s/s1600/%D1%82%D1%80%D0%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457340"/>
            <a:ext cx="1869943" cy="22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_XuTQI-8Rm2M/TIeBcZBsy6I/AAAAAAAAEi0/XwV2qT5BSNQ/s1600/%D1%87%D0%B5%D1%82%D1%8B%D1%80%D0%B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458539"/>
            <a:ext cx="1887790" cy="22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2.bp.blogspot.com/_XuTQI-8Rm2M/TIeBgaoLHpI/AAAAAAAAEi8/DE0jO2wgQDc/s1600/%D0%BF%D1%8F%D1%82%D1%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3" y="485691"/>
            <a:ext cx="1851221" cy="22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923928" y="1568917"/>
            <a:ext cx="1368152" cy="41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79" y="3119055"/>
            <a:ext cx="223224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203848" y="4235179"/>
            <a:ext cx="1224136" cy="34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2175"/>
            <a:ext cx="19272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0" y="3432175"/>
            <a:ext cx="19145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5" y="3455898"/>
            <a:ext cx="1968500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31" y="3468598"/>
            <a:ext cx="19573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7" y="3505111"/>
            <a:ext cx="19319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«Сосчитай». (Одна кошка, две кошки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8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ya-doma.com/Nashi_ruki/RAZNOE/Ikonki_flesh/25/25_shis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5075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3326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ФРАЗЫ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Сосновая</a:t>
            </a:r>
            <a:endParaRPr lang="ru-RU" sz="2800" dirty="0"/>
          </a:p>
        </p:txBody>
      </p:sp>
      <p:pic>
        <p:nvPicPr>
          <p:cNvPr id="4100" name="Picture 4" descr="https://im0-tub-ru.yandex.net/i?id=f62b7ce19dc0d391731c1a201de1117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22" y="2813913"/>
            <a:ext cx="1561243" cy="16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28498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Пушистая </a:t>
            </a:r>
            <a:endParaRPr lang="ru-RU" sz="2800" dirty="0"/>
          </a:p>
        </p:txBody>
      </p:sp>
      <p:pic>
        <p:nvPicPr>
          <p:cNvPr id="4104" name="Picture 8" descr="https://www.sport-pulse.ru/upload/iblock/4fc/4fc15e965fe05f3f8da7d6dd29e8498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1" b="17631"/>
          <a:stretch/>
        </p:blipFill>
        <p:spPr bwMode="auto">
          <a:xfrm>
            <a:off x="2387222" y="4941168"/>
            <a:ext cx="2274394" cy="1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Шахматная </a:t>
            </a:r>
            <a:endParaRPr lang="ru-RU" sz="2800" dirty="0"/>
          </a:p>
        </p:txBody>
      </p:sp>
      <p:pic>
        <p:nvPicPr>
          <p:cNvPr id="4106" name="Picture 10" descr="https://p7.hiclipart.com/preview/587/646/465/mardi-gras-royalty-free-clip-art-mardi-gr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67" y="917431"/>
            <a:ext cx="1466635" cy="14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zaozmuseum24.ru/uploads/posts/2016-03/1458822694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67" y="2632213"/>
            <a:ext cx="1261768" cy="18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2849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Косолапый </a:t>
            </a:r>
            <a:endParaRPr lang="ru-RU" sz="2800" dirty="0"/>
          </a:p>
        </p:txBody>
      </p:sp>
      <p:pic>
        <p:nvPicPr>
          <p:cNvPr id="4110" name="Picture 14" descr="https://vera-yakimova.ru/image/data/25M461395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2" y="4816055"/>
            <a:ext cx="1730104" cy="17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1279853"/>
            <a:ext cx="2186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Смешная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68110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Сашина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23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umbs.dreamstime.com/b/%D0%BC%D0%B0%D0%BB%D1%8C%D1%87%D0%B8%D0%BA-%D0%BD%D0%BE%D1%81%D0%B8%D1%82-%D0%B4%D0%B5%D0%B2%D1%83%D1%88%D0%BA%D1%83-%D0%BD%D0%B0-%D1%81%D0%BA%D0%B5%D0%BB%D0%B5%D1%82%D0%BE%D0%BD%D0%B5-129713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" y="947904"/>
            <a:ext cx="5343128" cy="53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Предложения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699792" y="1120683"/>
            <a:ext cx="35322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endParaRPr lang="ru-RU" dirty="0">
              <a:solidFill>
                <a:srgbClr val="000000"/>
              </a:solidFill>
              <a:latin typeface="Georgi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endParaRPr lang="ru-RU" dirty="0" smtClean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5124" name="Picture 4" descr="https://im0-tub-ru.yandex.net/i?id=8e7409b3010cfd67a716f97fde50d412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 bwMode="auto">
          <a:xfrm>
            <a:off x="150359" y="947904"/>
            <a:ext cx="5100771" cy="53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008747"/>
            <a:ext cx="3427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Georgia"/>
              </a:rPr>
              <a:t>Саша катает Соню на санках.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07222"/>
            <a:ext cx="36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Саша ест кашу из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миски.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6432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891397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В нашем саду спеют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вишни.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308910"/>
            <a:ext cx="3042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Georgia"/>
              </a:rPr>
              <a:t>Пушистая кошка спит на окошке. </a:t>
            </a: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lvl="0"/>
            <a:endParaRPr lang="ru-RU" dirty="0">
              <a:solidFill>
                <a:srgbClr val="000000"/>
              </a:solidFill>
              <a:latin typeface="Georgia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2853422"/>
            <a:ext cx="3715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Georgia"/>
              </a:rPr>
              <a:t>Петушок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сидит высоко на шесте. </a:t>
            </a: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lvl="0"/>
            <a:endParaRPr lang="ru-RU" dirty="0">
              <a:solidFill>
                <a:srgbClr val="000000"/>
              </a:solidFill>
              <a:latin typeface="Georgia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Georgia"/>
              </a:rPr>
              <a:t>Соня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и Саша играют в шашки.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693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 </a:t>
            </a:r>
            <a:endParaRPr lang="ru-RU" dirty="0"/>
          </a:p>
        </p:txBody>
      </p:sp>
      <p:pic>
        <p:nvPicPr>
          <p:cNvPr id="5126" name="Picture 6" descr="https://img-2006-07.photosight.ru/13/1536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" y="1008747"/>
            <a:ext cx="5281152" cy="52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pinimg.com/originals/76/89/0c/76890c09f1000d35234358096d7e02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3887"/>
          <a:stretch/>
        </p:blipFill>
        <p:spPr bwMode="auto">
          <a:xfrm>
            <a:off x="-24063" y="1193413"/>
            <a:ext cx="5364886" cy="50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3.depositphotos.com/7857468/12491/v/950/depositphotos_124913232-stock-illustration-cartoon-rooster-crowing-at-daw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" y="947904"/>
            <a:ext cx="5369343" cy="53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dou164.ru/upload/information_system_51/6/1/6/item_6162/item_616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5" y="1345376"/>
            <a:ext cx="5698576" cy="50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6632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marL="228600" algn="ctr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Georgia"/>
            </a:endParaRPr>
          </a:p>
          <a:p>
            <a:pPr marL="2286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Пушистый </a:t>
            </a:r>
            <a:r>
              <a:rPr lang="ru-RU" dirty="0" err="1" smtClean="0">
                <a:solidFill>
                  <a:srgbClr val="000000"/>
                </a:solidFill>
                <a:latin typeface="Georgia"/>
              </a:rPr>
              <a:t>ушастик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,</a:t>
            </a:r>
          </a:p>
          <a:p>
            <a:pPr marL="2286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Ушастый пушок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По опушке скок-поскок.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16632"/>
            <a:ext cx="279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Стихи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planetaorigami.ru/wp-content/uploads/2011/02/12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16394"/>
          <a:stretch/>
        </p:blipFill>
        <p:spPr bwMode="auto">
          <a:xfrm>
            <a:off x="596543" y="1268760"/>
            <a:ext cx="3785937" cy="46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310583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Любит сушки наша Даша,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Сушки – это  вам не каша.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5" name="AutoShape 4" descr="http://900igr.net/up/datas/85649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https://i03.fotocdn.net/s112/36a514166b37fca2/public_pin_m/25245482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"/>
          <a:stretch/>
        </p:blipFill>
        <p:spPr bwMode="auto">
          <a:xfrm>
            <a:off x="191340" y="1252555"/>
            <a:ext cx="45963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77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17</cp:revision>
  <dcterms:created xsi:type="dcterms:W3CDTF">2020-04-13T11:55:23Z</dcterms:created>
  <dcterms:modified xsi:type="dcterms:W3CDTF">2020-04-13T18:02:28Z</dcterms:modified>
</cp:coreProperties>
</file>